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92" r:id="rId5"/>
    <p:sldId id="293" r:id="rId6"/>
    <p:sldId id="296" r:id="rId7"/>
    <p:sldId id="294" r:id="rId8"/>
    <p:sldId id="295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025"/>
    <a:srgbClr val="E9012C"/>
    <a:srgbClr val="F6B3D4"/>
    <a:srgbClr val="028880"/>
    <a:srgbClr val="DD0039"/>
    <a:srgbClr val="251720"/>
    <a:srgbClr val="F61A53"/>
    <a:srgbClr val="068998"/>
    <a:srgbClr val="BFBFBF"/>
    <a:srgbClr val="C1E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DA0718-0A9C-4393-BDE2-BEBB4B736125}" v="11" dt="2020-02-05T15:36:48.9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047" autoAdjust="0"/>
  </p:normalViewPr>
  <p:slideViewPr>
    <p:cSldViewPr snapToGrid="0">
      <p:cViewPr varScale="1">
        <p:scale>
          <a:sx n="55" d="100"/>
          <a:sy n="55" d="100"/>
        </p:scale>
        <p:origin x="109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22DA0718-0A9C-4393-BDE2-BEBB4B736125}"/>
    <pc:docChg chg="custSel addSld modSld">
      <pc:chgData name="Valerie van den Berg" userId="b7f64057-db8e-423a-b2b5-100c21bc0b3b" providerId="ADAL" clId="{22DA0718-0A9C-4393-BDE2-BEBB4B736125}" dt="2020-02-11T07:53:28.151" v="424" actId="20577"/>
      <pc:docMkLst>
        <pc:docMk/>
      </pc:docMkLst>
      <pc:sldChg chg="addSp delSp modSp">
        <pc:chgData name="Valerie van den Berg" userId="b7f64057-db8e-423a-b2b5-100c21bc0b3b" providerId="ADAL" clId="{22DA0718-0A9C-4393-BDE2-BEBB4B736125}" dt="2020-02-05T15:24:54.275" v="12"/>
        <pc:sldMkLst>
          <pc:docMk/>
          <pc:sldMk cId="340428229" sldId="292"/>
        </pc:sldMkLst>
        <pc:spChg chg="mod">
          <ac:chgData name="Valerie van den Berg" userId="b7f64057-db8e-423a-b2b5-100c21bc0b3b" providerId="ADAL" clId="{22DA0718-0A9C-4393-BDE2-BEBB4B736125}" dt="2020-02-05T15:24:02.991" v="11" actId="20577"/>
          <ac:spMkLst>
            <pc:docMk/>
            <pc:sldMk cId="340428229" sldId="292"/>
            <ac:spMk id="2" creationId="{00000000-0000-0000-0000-000000000000}"/>
          </ac:spMkLst>
        </pc:spChg>
        <pc:picChg chg="add">
          <ac:chgData name="Valerie van den Berg" userId="b7f64057-db8e-423a-b2b5-100c21bc0b3b" providerId="ADAL" clId="{22DA0718-0A9C-4393-BDE2-BEBB4B736125}" dt="2020-02-05T15:24:54.275" v="12"/>
          <ac:picMkLst>
            <pc:docMk/>
            <pc:sldMk cId="340428229" sldId="292"/>
            <ac:picMk id="3" creationId="{F5DFE686-9E2A-4A03-ADEB-B2E7C4DB0F09}"/>
          </ac:picMkLst>
        </pc:picChg>
        <pc:picChg chg="del">
          <ac:chgData name="Valerie van den Berg" userId="b7f64057-db8e-423a-b2b5-100c21bc0b3b" providerId="ADAL" clId="{22DA0718-0A9C-4393-BDE2-BEBB4B736125}" dt="2020-02-05T15:23:58.070" v="0" actId="478"/>
          <ac:picMkLst>
            <pc:docMk/>
            <pc:sldMk cId="340428229" sldId="292"/>
            <ac:picMk id="1026" creationId="{00000000-0000-0000-0000-000000000000}"/>
          </ac:picMkLst>
        </pc:picChg>
      </pc:sldChg>
      <pc:sldChg chg="addSp modSp">
        <pc:chgData name="Valerie van den Berg" userId="b7f64057-db8e-423a-b2b5-100c21bc0b3b" providerId="ADAL" clId="{22DA0718-0A9C-4393-BDE2-BEBB4B736125}" dt="2020-02-05T15:33:41.377" v="395" actId="114"/>
        <pc:sldMkLst>
          <pc:docMk/>
          <pc:sldMk cId="68575546" sldId="293"/>
        </pc:sldMkLst>
        <pc:spChg chg="mod">
          <ac:chgData name="Valerie van den Berg" userId="b7f64057-db8e-423a-b2b5-100c21bc0b3b" providerId="ADAL" clId="{22DA0718-0A9C-4393-BDE2-BEBB4B736125}" dt="2020-02-05T15:25:13.423" v="20" actId="1076"/>
          <ac:spMkLst>
            <pc:docMk/>
            <pc:sldMk cId="68575546" sldId="293"/>
            <ac:spMk id="2" creationId="{00000000-0000-0000-0000-000000000000}"/>
          </ac:spMkLst>
        </pc:spChg>
        <pc:spChg chg="mod">
          <ac:chgData name="Valerie van den Berg" userId="b7f64057-db8e-423a-b2b5-100c21bc0b3b" providerId="ADAL" clId="{22DA0718-0A9C-4393-BDE2-BEBB4B736125}" dt="2020-02-05T15:33:41.377" v="395" actId="114"/>
          <ac:spMkLst>
            <pc:docMk/>
            <pc:sldMk cId="68575546" sldId="293"/>
            <ac:spMk id="3" creationId="{00000000-0000-0000-0000-000000000000}"/>
          </ac:spMkLst>
        </pc:spChg>
        <pc:picChg chg="add mod">
          <ac:chgData name="Valerie van den Berg" userId="b7f64057-db8e-423a-b2b5-100c21bc0b3b" providerId="ADAL" clId="{22DA0718-0A9C-4393-BDE2-BEBB4B736125}" dt="2020-02-05T15:33:38.597" v="394" actId="1076"/>
          <ac:picMkLst>
            <pc:docMk/>
            <pc:sldMk cId="68575546" sldId="293"/>
            <ac:picMk id="2050" creationId="{206EFC40-BAED-467E-8469-AB7CDFE45C5E}"/>
          </ac:picMkLst>
        </pc:picChg>
      </pc:sldChg>
      <pc:sldChg chg="addSp delSp modSp">
        <pc:chgData name="Valerie van den Berg" userId="b7f64057-db8e-423a-b2b5-100c21bc0b3b" providerId="ADAL" clId="{22DA0718-0A9C-4393-BDE2-BEBB4B736125}" dt="2020-02-11T07:53:28.151" v="424" actId="20577"/>
        <pc:sldMkLst>
          <pc:docMk/>
          <pc:sldMk cId="2856499224" sldId="294"/>
        </pc:sldMkLst>
        <pc:spChg chg="mod">
          <ac:chgData name="Valerie van den Berg" userId="b7f64057-db8e-423a-b2b5-100c21bc0b3b" providerId="ADAL" clId="{22DA0718-0A9C-4393-BDE2-BEBB4B736125}" dt="2020-02-05T15:37:37.674" v="422" actId="27636"/>
          <ac:spMkLst>
            <pc:docMk/>
            <pc:sldMk cId="2856499224" sldId="294"/>
            <ac:spMk id="2" creationId="{00000000-0000-0000-0000-000000000000}"/>
          </ac:spMkLst>
        </pc:spChg>
        <pc:spChg chg="mod">
          <ac:chgData name="Valerie van den Berg" userId="b7f64057-db8e-423a-b2b5-100c21bc0b3b" providerId="ADAL" clId="{22DA0718-0A9C-4393-BDE2-BEBB4B736125}" dt="2020-02-11T07:53:28.151" v="424" actId="20577"/>
          <ac:spMkLst>
            <pc:docMk/>
            <pc:sldMk cId="2856499224" sldId="294"/>
            <ac:spMk id="7" creationId="{201C0ED2-2C23-40DA-90F6-86E421E3F7AC}"/>
          </ac:spMkLst>
        </pc:spChg>
        <pc:picChg chg="add del mod">
          <ac:chgData name="Valerie van den Berg" userId="b7f64057-db8e-423a-b2b5-100c21bc0b3b" providerId="ADAL" clId="{22DA0718-0A9C-4393-BDE2-BEBB4B736125}" dt="2020-02-05T15:36:48.939" v="420" actId="478"/>
          <ac:picMkLst>
            <pc:docMk/>
            <pc:sldMk cId="2856499224" sldId="294"/>
            <ac:picMk id="3074" creationId="{3B50F858-775F-4365-BE1C-6D10A45F8668}"/>
          </ac:picMkLst>
        </pc:picChg>
      </pc:sldChg>
      <pc:sldChg chg="modSp">
        <pc:chgData name="Valerie van den Berg" userId="b7f64057-db8e-423a-b2b5-100c21bc0b3b" providerId="ADAL" clId="{22DA0718-0A9C-4393-BDE2-BEBB4B736125}" dt="2020-02-05T15:38:08.914" v="423" actId="255"/>
        <pc:sldMkLst>
          <pc:docMk/>
          <pc:sldMk cId="454583469" sldId="295"/>
        </pc:sldMkLst>
        <pc:spChg chg="mod">
          <ac:chgData name="Valerie van den Berg" userId="b7f64057-db8e-423a-b2b5-100c21bc0b3b" providerId="ADAL" clId="{22DA0718-0A9C-4393-BDE2-BEBB4B736125}" dt="2020-02-05T15:38:08.914" v="423" actId="255"/>
          <ac:spMkLst>
            <pc:docMk/>
            <pc:sldMk cId="454583469" sldId="295"/>
            <ac:spMk id="2" creationId="{697EF9CC-EA06-442F-9CD0-237E5826F602}"/>
          </ac:spMkLst>
        </pc:spChg>
        <pc:spChg chg="mod">
          <ac:chgData name="Valerie van den Berg" userId="b7f64057-db8e-423a-b2b5-100c21bc0b3b" providerId="ADAL" clId="{22DA0718-0A9C-4393-BDE2-BEBB4B736125}" dt="2020-02-05T15:34:42.968" v="406" actId="27636"/>
          <ac:spMkLst>
            <pc:docMk/>
            <pc:sldMk cId="454583469" sldId="295"/>
            <ac:spMk id="3" creationId="{C4A7EEE7-7CBE-42CB-9BA9-5116F0B0D4AE}"/>
          </ac:spMkLst>
        </pc:spChg>
        <pc:picChg chg="mod">
          <ac:chgData name="Valerie van den Berg" userId="b7f64057-db8e-423a-b2b5-100c21bc0b3b" providerId="ADAL" clId="{22DA0718-0A9C-4393-BDE2-BEBB4B736125}" dt="2020-02-05T15:34:52.390" v="408" actId="1076"/>
          <ac:picMkLst>
            <pc:docMk/>
            <pc:sldMk cId="454583469" sldId="295"/>
            <ac:picMk id="4" creationId="{00000000-0000-0000-0000-000000000000}"/>
          </ac:picMkLst>
        </pc:picChg>
      </pc:sldChg>
      <pc:sldChg chg="modSp add">
        <pc:chgData name="Valerie van den Berg" userId="b7f64057-db8e-423a-b2b5-100c21bc0b3b" providerId="ADAL" clId="{22DA0718-0A9C-4393-BDE2-BEBB4B736125}" dt="2020-02-05T15:35:18.719" v="415" actId="1076"/>
        <pc:sldMkLst>
          <pc:docMk/>
          <pc:sldMk cId="3496196155" sldId="296"/>
        </pc:sldMkLst>
        <pc:spChg chg="mod">
          <ac:chgData name="Valerie van den Berg" userId="b7f64057-db8e-423a-b2b5-100c21bc0b3b" providerId="ADAL" clId="{22DA0718-0A9C-4393-BDE2-BEBB4B736125}" dt="2020-02-05T15:35:18.719" v="415" actId="1076"/>
          <ac:spMkLst>
            <pc:docMk/>
            <pc:sldMk cId="3496196155" sldId="296"/>
            <ac:spMk id="2" creationId="{00000000-0000-0000-0000-000000000000}"/>
          </ac:spMkLst>
        </pc:spChg>
        <pc:spChg chg="mod">
          <ac:chgData name="Valerie van den Berg" userId="b7f64057-db8e-423a-b2b5-100c21bc0b3b" providerId="ADAL" clId="{22DA0718-0A9C-4393-BDE2-BEBB4B736125}" dt="2020-02-05T15:35:05.012" v="410" actId="255"/>
          <ac:spMkLst>
            <pc:docMk/>
            <pc:sldMk cId="3496196155" sldId="29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6BED8-B7B2-4477-971B-71F7C2F91C91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A4218-C6E7-4023-90DC-447ADF36CF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00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564BC-63A3-4914-8A80-BA5CA495BBC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3478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564BC-63A3-4914-8A80-BA5CA495BBCB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8354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564BC-63A3-4914-8A80-BA5CA495BBCB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2897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1087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435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89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558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47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11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75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16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9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F7D0DF-6525-4DBA-86C1-2BE34BA5B55D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615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D0DF-6525-4DBA-86C1-2BE34BA5B55D}" type="datetimeFigureOut">
              <a:rPr lang="nl-NL" smtClean="0"/>
              <a:t>11-2-2020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836C8-8E5A-4E03-B704-DFA40452F201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061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13265" y="654650"/>
            <a:ext cx="9144000" cy="1646595"/>
          </a:xfrm>
        </p:spPr>
        <p:txBody>
          <a:bodyPr>
            <a:normAutofit fontScale="90000"/>
          </a:bodyPr>
          <a:lstStyle/>
          <a:p>
            <a:r>
              <a:rPr lang="nl-NL" sz="3600" b="1" dirty="0">
                <a:latin typeface="+mn-lt"/>
              </a:rPr>
              <a:t>Maatschappelijke uitdagingen</a:t>
            </a:r>
            <a:br>
              <a:rPr lang="nl-NL" sz="8000" b="1" dirty="0">
                <a:latin typeface="+mn-lt"/>
              </a:rPr>
            </a:br>
            <a:r>
              <a:rPr lang="nl-NL" sz="4000" dirty="0">
                <a:latin typeface="+mn-lt"/>
              </a:rPr>
              <a:t>Periode 3 – Leerjaar 3</a:t>
            </a:r>
            <a:br>
              <a:rPr lang="nl-NL" sz="4000" dirty="0">
                <a:latin typeface="+mn-lt"/>
              </a:rPr>
            </a:br>
            <a:br>
              <a:rPr lang="nl-NL" sz="4000" dirty="0">
                <a:latin typeface="+mn-lt"/>
              </a:rPr>
            </a:br>
            <a:endParaRPr lang="nl-NL" sz="4000"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DFE686-9E2A-4A03-ADEB-B2E7C4DB0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5" y="1905000"/>
            <a:ext cx="752475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2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0006" y="228484"/>
            <a:ext cx="8860565" cy="648072"/>
          </a:xfrm>
        </p:spPr>
        <p:txBody>
          <a:bodyPr>
            <a:normAutofit fontScale="90000"/>
          </a:bodyPr>
          <a:lstStyle/>
          <a:p>
            <a:r>
              <a:rPr lang="nl-NL" sz="4800" b="1" dirty="0">
                <a:latin typeface="+mn-lt"/>
              </a:rPr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Koppeling naar lA1 </a:t>
            </a:r>
            <a:r>
              <a:rPr lang="nl-NL" sz="2400" dirty="0">
                <a:sym typeface="Wingdings" panose="05000000000000000000" pitchFamily="2" charset="2"/>
              </a:rPr>
              <a:t> </a:t>
            </a:r>
            <a:r>
              <a:rPr lang="nl-NL" sz="2400" i="1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2400" i="1" dirty="0"/>
              <a:t>maatschappelijke uitdagingen/problemen van de stad van de toekomst onderbouwd met actuele bronnen.</a:t>
            </a:r>
            <a:endParaRPr lang="nl-NL" sz="2400" i="1" dirty="0">
              <a:ea typeface="Calibri" pitchFamily="34" charset="0"/>
              <a:cs typeface="Arial" charset="0"/>
            </a:endParaRPr>
          </a:p>
          <a:p>
            <a:endParaRPr lang="nl-NL" sz="2400" i="1" dirty="0"/>
          </a:p>
          <a:p>
            <a:pPr marL="0" indent="0">
              <a:buNone/>
            </a:pPr>
            <a:endParaRPr lang="nl-NL" sz="4400" dirty="0"/>
          </a:p>
        </p:txBody>
      </p:sp>
      <p:pic>
        <p:nvPicPr>
          <p:cNvPr id="2050" name="Picture 2" descr="Afbeeldingsresultaat voor uitdagingen stad van toekomst lifestyle&quot;">
            <a:extLst>
              <a:ext uri="{FF2B5EF4-FFF2-40B4-BE49-F238E27FC236}">
                <a16:creationId xmlns:a16="http://schemas.microsoft.com/office/drawing/2014/main" id="{206EFC40-BAED-467E-8469-AB7CDFE45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391" y="2833487"/>
            <a:ext cx="6786623" cy="282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7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79454" y="407800"/>
            <a:ext cx="8860565" cy="648072"/>
          </a:xfrm>
        </p:spPr>
        <p:txBody>
          <a:bodyPr>
            <a:normAutofit/>
          </a:bodyPr>
          <a:lstStyle/>
          <a:p>
            <a:r>
              <a:rPr lang="nl-NL" sz="3600" b="1" dirty="0"/>
              <a:t>Zicht op de toekomst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Om de stad van de toekomst vorm te geven is zicht op maatschappelijke uitdagingen noodzakelijk. Ofwel op welke terreinen liggen de uitdagingen van de toekomst.</a:t>
            </a:r>
          </a:p>
          <a:p>
            <a:endParaRPr lang="nl-NL" i="1" dirty="0"/>
          </a:p>
          <a:p>
            <a:r>
              <a:rPr lang="nl-NL" dirty="0"/>
              <a:t>Welke maatschappelijke uitdagingen voorzien jullie?</a:t>
            </a:r>
          </a:p>
          <a:p>
            <a:endParaRPr lang="nl-NL" sz="2400" i="1" dirty="0"/>
          </a:p>
          <a:p>
            <a:pPr marL="0" indent="0">
              <a:buNone/>
            </a:pP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3496196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Maatschappelijke uitdagingen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01C0ED2-2C23-40DA-90F6-86E421E3F7AC}"/>
              </a:ext>
            </a:extLst>
          </p:cNvPr>
          <p:cNvSpPr txBox="1"/>
          <p:nvPr/>
        </p:nvSpPr>
        <p:spPr>
          <a:xfrm>
            <a:off x="2639616" y="1063068"/>
            <a:ext cx="829610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Kies een van de volgende thema’s (meer mag ook), welke aansluit op je specialisatie: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Individualisering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Huisvesting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Voeding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Klimaatverandering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Vergrijzing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Arm versus Rijk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Afval &amp; vervuiling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Overspannen arbeidsmarkt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649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574" y="731836"/>
            <a:ext cx="2687520" cy="16797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97EF9CC-EA06-442F-9CD0-237E5826F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A7EEE7-7CBE-42CB-9BA9-5116F0B0D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17" y="1196753"/>
            <a:ext cx="8846773" cy="4929411"/>
          </a:xfrm>
        </p:spPr>
        <p:txBody>
          <a:bodyPr>
            <a:normAutofit/>
          </a:bodyPr>
          <a:lstStyle/>
          <a:p>
            <a:r>
              <a:rPr lang="nl-NL" sz="2400" dirty="0"/>
              <a:t>Uitwerking in groepjes: één thema per groepje</a:t>
            </a:r>
          </a:p>
          <a:p>
            <a:r>
              <a:rPr lang="nl-NL" sz="2400" dirty="0"/>
              <a:t>Uitwerking op Flipover-vel à la </a:t>
            </a:r>
            <a:r>
              <a:rPr lang="nl-NL" sz="2400" dirty="0" err="1"/>
              <a:t>mindmap</a:t>
            </a:r>
            <a:endParaRPr lang="nl-NL" sz="2400" dirty="0"/>
          </a:p>
          <a:p>
            <a:r>
              <a:rPr lang="nl-NL" sz="2400" dirty="0"/>
              <a:t>Werk per groepje het volgende uit:</a:t>
            </a:r>
          </a:p>
          <a:p>
            <a:pPr lvl="1"/>
            <a:r>
              <a:rPr lang="nl-NL" dirty="0"/>
              <a:t>Omschrijving van jullie maatschappelijke uitdaging</a:t>
            </a:r>
          </a:p>
          <a:p>
            <a:pPr lvl="1"/>
            <a:r>
              <a:rPr lang="nl-NL" dirty="0"/>
              <a:t>Huidige situatie en verwachtingen voor de toekomst</a:t>
            </a:r>
          </a:p>
          <a:p>
            <a:pPr lvl="1"/>
            <a:r>
              <a:rPr lang="nl-NL" dirty="0"/>
              <a:t>Nederland als uitgangspunt</a:t>
            </a:r>
          </a:p>
          <a:p>
            <a:pPr lvl="1"/>
            <a:r>
              <a:rPr lang="nl-NL" dirty="0"/>
              <a:t>Draag één bron (boek, tijdschrift, website, documentaire etc.) aan waarin jullie problematiek helder wordt geschetst. </a:t>
            </a:r>
          </a:p>
          <a:p>
            <a:r>
              <a:rPr lang="nl-NL" sz="2400" dirty="0"/>
              <a:t>Einde van dit uur graag kort presenteren </a:t>
            </a:r>
            <a:r>
              <a:rPr lang="nl-NL" sz="2400" dirty="0">
                <a:sym typeface="Wingdings" panose="05000000000000000000" pitchFamily="2" charset="2"/>
              </a:rPr>
              <a:t></a:t>
            </a:r>
            <a:endParaRPr lang="nl-NL" sz="2400" dirty="0"/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4583469"/>
      </p:ext>
    </p:extLst>
  </p:cSld>
  <p:clrMapOvr>
    <a:masterClrMapping/>
  </p:clrMapOvr>
</p:sld>
</file>

<file path=ppt/theme/theme1.xml><?xml version="1.0" encoding="utf-8"?>
<a:theme xmlns:a="http://schemas.openxmlformats.org/drawingml/2006/main" name="Helicon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icon thema" id="{ACB87FCE-9474-4D1A-91B1-4808E599A9AC}" vid="{0E457EA9-F56E-4451-8CA0-082C072EE7D7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7a28104-336f-447d-946e-e305ac2bcd47">
      <UserInfo>
        <DisplayName>Machiel Huizer</DisplayName>
        <AccountId>26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7A83BA-1C51-4C28-99AA-7FB178723F62}">
  <ds:schemaRefs>
    <ds:schemaRef ds:uri="http://schemas.microsoft.com/office/2006/metadata/properties"/>
    <ds:schemaRef ds:uri="http://schemas.microsoft.com/office/infopath/2007/PartnerControls"/>
    <ds:schemaRef ds:uri="47a28104-336f-447d-946e-e305ac2bcd47"/>
  </ds:schemaRefs>
</ds:datastoreItem>
</file>

<file path=customXml/itemProps2.xml><?xml version="1.0" encoding="utf-8"?>
<ds:datastoreItem xmlns:ds="http://schemas.openxmlformats.org/officeDocument/2006/customXml" ds:itemID="{5333909E-4422-408C-95A6-9B1A70F235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1392FF-60AA-415F-94F0-36DA583048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12499</TotalTime>
  <Words>176</Words>
  <Application>Microsoft Office PowerPoint</Application>
  <PresentationFormat>Breedbeeld</PresentationFormat>
  <Paragraphs>35</Paragraphs>
  <Slides>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Helicon thema</vt:lpstr>
      <vt:lpstr>Maatschappelijke uitdagingen Periode 3 – Leerjaar 3  </vt:lpstr>
      <vt:lpstr>Inhoud</vt:lpstr>
      <vt:lpstr>Zicht op de toekomst</vt:lpstr>
      <vt:lpstr>Maatschappelijke uitdagingen </vt:lpstr>
      <vt:lpstr>Opdracht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Stad&amp;Wijk</dc:title>
  <dc:creator>Jitse Noordermeer</dc:creator>
  <cp:keywords>Water en energie</cp:keywords>
  <cp:lastModifiedBy>Valerie van den Berg</cp:lastModifiedBy>
  <cp:revision>236</cp:revision>
  <dcterms:created xsi:type="dcterms:W3CDTF">2015-07-30T08:19:14Z</dcterms:created>
  <dcterms:modified xsi:type="dcterms:W3CDTF">2020-02-11T07:53:34Z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